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88" r:id="rId7"/>
    <p:sldId id="263" r:id="rId8"/>
    <p:sldId id="264" r:id="rId9"/>
    <p:sldId id="265" r:id="rId10"/>
    <p:sldId id="266" r:id="rId11"/>
    <p:sldId id="289" r:id="rId12"/>
    <p:sldId id="268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6" r:id="rId31"/>
    <p:sldId id="287" r:id="rId32"/>
    <p:sldId id="291" r:id="rId33"/>
    <p:sldId id="292" r:id="rId34"/>
    <p:sldId id="293" r:id="rId35"/>
    <p:sldId id="294" r:id="rId36"/>
    <p:sldId id="295" r:id="rId37"/>
    <p:sldId id="296" r:id="rId3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22" autoAdjust="0"/>
    <p:restoredTop sz="94660"/>
  </p:normalViewPr>
  <p:slideViewPr>
    <p:cSldViewPr>
      <p:cViewPr varScale="1">
        <p:scale>
          <a:sx n="69" d="100"/>
          <a:sy n="69" d="100"/>
        </p:scale>
        <p:origin x="-153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/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49D355-16BD-4E45-BD9A-5EA878CF7CBD}" type="datetimeFigureOut">
              <a:rPr lang="it-IT" smtClean="0"/>
              <a:t>25/01/2018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A41E1B-4F70-4964-A407-84C68BE8251C}" type="slidenum">
              <a:rPr lang="it-IT" smtClean="0"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2000" b="1" dirty="0"/>
              <a:t>CLASSI 2 A E 2 B PLESSO PIANO LAGO</a:t>
            </a:r>
            <a:br>
              <a:rPr lang="it-IT" sz="2000" b="1" dirty="0"/>
            </a:br>
            <a:r>
              <a:rPr lang="it-IT" sz="2000" b="1" dirty="0"/>
              <a:t>UDA 2 Incontri Ravvicinati con L’Ambiente</a:t>
            </a:r>
            <a:br>
              <a:rPr lang="it-IT" sz="2000" b="1" dirty="0"/>
            </a:br>
            <a:r>
              <a:rPr lang="it-IT" sz="2000" b="1" dirty="0"/>
              <a:t/>
            </a:r>
            <a:br>
              <a:rPr lang="it-IT" sz="2000" b="1" dirty="0"/>
            </a:br>
            <a:r>
              <a:rPr lang="it-IT" sz="2000" b="1" dirty="0"/>
              <a:t>NATALE SOLIDALE: Viviamo il territorio</a:t>
            </a:r>
            <a:br>
              <a:rPr lang="it-IT" sz="2000" b="1" dirty="0"/>
            </a:br>
            <a:r>
              <a:rPr lang="it-IT" sz="2000" b="1" dirty="0"/>
              <a:t>(Dicembre/Gennaio)</a:t>
            </a:r>
            <a:r>
              <a:rPr lang="it-IT" sz="1400" dirty="0"/>
              <a:t/>
            </a:r>
            <a:br>
              <a:rPr lang="it-IT" sz="1400" dirty="0"/>
            </a:br>
            <a:endParaRPr lang="it-IT" sz="14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0384" y="2242464"/>
            <a:ext cx="4333247" cy="3249935"/>
          </a:xfrm>
        </p:spPr>
      </p:pic>
    </p:spTree>
    <p:extLst>
      <p:ext uri="{BB962C8B-B14F-4D97-AF65-F5344CB8AC3E}">
        <p14:creationId xmlns:p14="http://schemas.microsoft.com/office/powerpoint/2010/main" val="401006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AL MERCATINO CI DIVERTIAMO CON LE BOLLE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74394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 </a:t>
            </a:r>
            <a:r>
              <a:rPr lang="it-IT" dirty="0" smtClean="0"/>
              <a:t>NOSTRI SOGNI VOLANO </a:t>
            </a:r>
            <a:r>
              <a:rPr lang="it-IT" dirty="0" smtClean="0"/>
              <a:t>IN CIELO CON LE </a:t>
            </a:r>
            <a:r>
              <a:rPr lang="it-IT" dirty="0" smtClean="0"/>
              <a:t>LANTERNE AIRC…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63133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PARTENZA PER LE </a:t>
            </a:r>
            <a:r>
              <a:rPr lang="it-IT" dirty="0" smtClean="0"/>
              <a:t>GALLERIE DEL </a:t>
            </a:r>
            <a:r>
              <a:rPr lang="it-IT" dirty="0" smtClean="0"/>
              <a:t>SAN GIOVANNI…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8109"/>
            <a:ext cx="4038600" cy="2270144"/>
          </a:xfrm>
        </p:spPr>
      </p:pic>
    </p:spTree>
    <p:extLst>
      <p:ext uri="{BB962C8B-B14F-4D97-AF65-F5344CB8AC3E}">
        <p14:creationId xmlns:p14="http://schemas.microsoft.com/office/powerpoint/2010/main" val="3984538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…IL VIAGGIO CONTINUA…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8109"/>
            <a:ext cx="4038600" cy="2270144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32624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ECCOCI GIUNTI NELLE </a:t>
            </a:r>
            <a:r>
              <a:rPr lang="it-IT" dirty="0" smtClean="0"/>
              <a:t>VIE DI CATANZARO…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8109"/>
            <a:ext cx="4038600" cy="227014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68590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NOI DAVANTI AL CAVATORE 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348880"/>
            <a:ext cx="4449456" cy="3024336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843012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GALLERIE DEL SAN GIOVANNI…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880"/>
            <a:ext cx="4038600" cy="3024335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286993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…DALLE GALLERIE ALLA CHIESA …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0808"/>
            <a:ext cx="4038600" cy="4215083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70957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…DI SAN GIOVANNI A </a:t>
            </a:r>
            <a:r>
              <a:rPr lang="it-IT" dirty="0" smtClean="0"/>
              <a:t>CATANZARO…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9861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…CONTINUIAMO AD AMMIRARE LA CHIESA…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414249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LAVORETTI DI NATALE: </a:t>
            </a:r>
            <a:r>
              <a:rPr lang="it-IT" dirty="0" smtClean="0"/>
              <a:t>ADDOBBI PER L’ALBERO</a:t>
            </a:r>
            <a:r>
              <a:rPr lang="it-IT" dirty="0"/>
              <a:t> </a:t>
            </a:r>
            <a:r>
              <a:rPr lang="it-IT" dirty="0" smtClean="0"/>
              <a:t>DI NATALE…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6851" y="2186862"/>
            <a:ext cx="4464495" cy="3348371"/>
          </a:xfrm>
        </p:spPr>
      </p:pic>
    </p:spTree>
    <p:extLst>
      <p:ext uri="{BB962C8B-B14F-4D97-AF65-F5344CB8AC3E}">
        <p14:creationId xmlns:p14="http://schemas.microsoft.com/office/powerpoint/2010/main" val="3547488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INSIEME </a:t>
            </a:r>
            <a:r>
              <a:rPr lang="it-IT" dirty="0" smtClean="0"/>
              <a:t>ALLA MOSTRA EUROPEA DEL PRESEPE…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348706"/>
            <a:ext cx="4038600" cy="3028950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584671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CHE BELLI !!!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3555806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ECCO IL </a:t>
            </a:r>
            <a:r>
              <a:rPr lang="it-IT" dirty="0" smtClean="0"/>
              <a:t>TEATRO…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3" y="1600200"/>
            <a:ext cx="8051713" cy="4525963"/>
          </a:xfrm>
        </p:spPr>
      </p:pic>
    </p:spTree>
    <p:extLst>
      <p:ext uri="{BB962C8B-B14F-4D97-AF65-F5344CB8AC3E}">
        <p14:creationId xmlns:p14="http://schemas.microsoft.com/office/powerpoint/2010/main" val="3941429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PRIMA DI ENTRARE CI RIPOSIAMO…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8109"/>
            <a:ext cx="4038600" cy="227014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826541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NOI DENTRO IL TEATRO!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880"/>
            <a:ext cx="4038600" cy="3024336"/>
          </a:xfrm>
        </p:spPr>
      </p:pic>
    </p:spTree>
    <p:extLst>
      <p:ext uri="{BB962C8B-B14F-4D97-AF65-F5344CB8AC3E}">
        <p14:creationId xmlns:p14="http://schemas.microsoft.com/office/powerpoint/2010/main" val="608704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LA MOSTRA </a:t>
            </a:r>
            <a:r>
              <a:rPr lang="it-IT" dirty="0" smtClean="0"/>
              <a:t>DEL CINQUANTENARIO DI  </a:t>
            </a:r>
            <a:r>
              <a:rPr lang="it-IT" dirty="0" smtClean="0"/>
              <a:t>TOTO’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1631" y="2494200"/>
            <a:ext cx="4338078" cy="243848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14291" y="2494200"/>
            <a:ext cx="4338078" cy="2438484"/>
          </a:xfrm>
        </p:spPr>
      </p:pic>
    </p:spTree>
    <p:extLst>
      <p:ext uri="{BB962C8B-B14F-4D97-AF65-F5344CB8AC3E}">
        <p14:creationId xmlns:p14="http://schemas.microsoft.com/office/powerpoint/2010/main" val="405382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INSIEME A TOTO’…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728109"/>
            <a:ext cx="4038600" cy="2270144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728109"/>
            <a:ext cx="4038600" cy="2270144"/>
          </a:xfrm>
        </p:spPr>
      </p:pic>
    </p:spTree>
    <p:extLst>
      <p:ext uri="{BB962C8B-B14F-4D97-AF65-F5344CB8AC3E}">
        <p14:creationId xmlns:p14="http://schemas.microsoft.com/office/powerpoint/2010/main" val="2732429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TUTTI A </a:t>
            </a:r>
            <a:r>
              <a:rPr lang="it-IT" dirty="0" smtClean="0"/>
              <a:t>PRANZARE IN AGRITURISMO…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023978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…E </a:t>
            </a:r>
            <a:r>
              <a:rPr lang="it-IT" dirty="0" smtClean="0"/>
              <a:t>DOPO… </a:t>
            </a:r>
            <a:r>
              <a:rPr lang="it-IT" dirty="0" smtClean="0"/>
              <a:t>AL </a:t>
            </a:r>
            <a:r>
              <a:rPr lang="it-IT" dirty="0" smtClean="0"/>
              <a:t>PARCO DELLA BIODIVESITÀ!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751583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  I CIGNI E LE PAPERELLE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3" y="1600200"/>
            <a:ext cx="8051713" cy="4525963"/>
          </a:xfrm>
        </p:spPr>
      </p:pic>
    </p:spTree>
    <p:extLst>
      <p:ext uri="{BB962C8B-B14F-4D97-AF65-F5344CB8AC3E}">
        <p14:creationId xmlns:p14="http://schemas.microsoft.com/office/powerpoint/2010/main" val="376724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 smtClean="0"/>
              <a:t>…LE TEGOLINE…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7" name="Segnaposto contenuto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36851" y="2186862"/>
            <a:ext cx="4464495" cy="3348371"/>
          </a:xfrm>
        </p:spPr>
      </p:pic>
    </p:spTree>
    <p:extLst>
      <p:ext uri="{BB962C8B-B14F-4D97-AF65-F5344CB8AC3E}">
        <p14:creationId xmlns:p14="http://schemas.microsoft.com/office/powerpoint/2010/main" val="2690930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IL VIAGGIO STA PER TERMINARE…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998108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dirty="0" smtClean="0"/>
              <a:t>E IL TRAMONTO DI CATANZARO CI SALUTA.........fine!!</a:t>
            </a:r>
            <a:endParaRPr lang="it-IT" dirty="0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143" y="1600200"/>
            <a:ext cx="8051713" cy="4525963"/>
          </a:xfrm>
        </p:spPr>
      </p:pic>
    </p:spTree>
    <p:extLst>
      <p:ext uri="{BB962C8B-B14F-4D97-AF65-F5344CB8AC3E}">
        <p14:creationId xmlns:p14="http://schemas.microsoft.com/office/powerpoint/2010/main" val="515774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RICOSTRUIAMO INSIEME IL NOSTRO PERCORSO</a:t>
            </a:r>
            <a:endParaRPr lang="it-IT" sz="24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8" name="Segnaposto contenuto 7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8477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REALIZZIAMO UNA PRESENTAZIONE</a:t>
            </a:r>
            <a:endParaRPr lang="it-IT" sz="24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216884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IN POWER POINT</a:t>
            </a:r>
            <a:endParaRPr lang="it-IT" sz="24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67455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400" dirty="0" smtClean="0"/>
              <a:t>INSIEME ALLE NOSTRE MAESTRE ROSETTA E MARISA</a:t>
            </a:r>
            <a:endParaRPr lang="it-IT" sz="24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4019743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2800" dirty="0" smtClean="0"/>
              <a:t>IN LABORATORIO…</a:t>
            </a:r>
            <a:endParaRPr lang="it-IT" sz="2800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57200" y="2348706"/>
            <a:ext cx="4038600" cy="3028950"/>
          </a:xfrm>
        </p:spPr>
      </p:pic>
      <p:pic>
        <p:nvPicPr>
          <p:cNvPr id="14" name="Segnaposto contenuto 1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117346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BUONA VISIONE 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it-IT" dirty="0"/>
              <a:t> </a:t>
            </a:r>
            <a:r>
              <a:rPr lang="it-IT" i="1" dirty="0" smtClean="0"/>
              <a:t>ALLA PROSSIMA AVVENTURA</a:t>
            </a:r>
          </a:p>
          <a:p>
            <a:pPr marL="0" indent="0" algn="ctr">
              <a:buNone/>
            </a:pPr>
            <a:endParaRPr lang="it-IT" i="1" dirty="0"/>
          </a:p>
          <a:p>
            <a:pPr marL="0" indent="0" algn="ctr">
              <a:buNone/>
            </a:pPr>
            <a:r>
              <a:rPr lang="it-IT" i="1" dirty="0" smtClean="0"/>
              <a:t>CIAO, CIAO…</a:t>
            </a:r>
            <a:endParaRPr lang="it-IT" i="1" dirty="0"/>
          </a:p>
        </p:txBody>
      </p:sp>
    </p:spTree>
    <p:extLst>
      <p:ext uri="{BB962C8B-B14F-4D97-AF65-F5344CB8AC3E}">
        <p14:creationId xmlns:p14="http://schemas.microsoft.com/office/powerpoint/2010/main" val="2483857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…I LAVORI CONTINUANO…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64" y="1600200"/>
            <a:ext cx="3394472" cy="4525963"/>
          </a:xfrm>
        </p:spPr>
      </p:pic>
      <p:pic>
        <p:nvPicPr>
          <p:cNvPr id="6" name="Segnaposto contenuto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27850" y="2123855"/>
            <a:ext cx="4536504" cy="3402378"/>
          </a:xfrm>
        </p:spPr>
      </p:pic>
    </p:spTree>
    <p:extLst>
      <p:ext uri="{BB962C8B-B14F-4D97-AF65-F5344CB8AC3E}">
        <p14:creationId xmlns:p14="http://schemas.microsoft.com/office/powerpoint/2010/main" val="416523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LE PALLINE SONO TERMINATE!!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349468"/>
            <a:ext cx="4038600" cy="30274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8750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dirty="0"/>
              <a:t>	</a:t>
            </a:r>
            <a:r>
              <a:rPr lang="it-IT" dirty="0" smtClean="0"/>
              <a:t>WORKS IN PROGRESS…</a:t>
            </a:r>
            <a:endParaRPr lang="it-IT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4049" y="1601369"/>
            <a:ext cx="4035902" cy="45236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34295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AVANTI TUTTA</a:t>
            </a:r>
            <a:r>
              <a:rPr lang="it-IT" dirty="0" smtClean="0"/>
              <a:t>…</a:t>
            </a:r>
            <a:endParaRPr lang="it-IT" dirty="0"/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89" y="1729817"/>
            <a:ext cx="2920663" cy="4349894"/>
          </a:xfrm>
        </p:spPr>
      </p:pic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25792" y="2371112"/>
            <a:ext cx="4217855" cy="3163391"/>
          </a:xfrm>
        </p:spPr>
      </p:pic>
    </p:spTree>
    <p:extLst>
      <p:ext uri="{BB962C8B-B14F-4D97-AF65-F5344CB8AC3E}">
        <p14:creationId xmlns:p14="http://schemas.microsoft.com/office/powerpoint/2010/main" val="4199253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ECCO LE TEGOLINE!</a:t>
            </a:r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23319" y="1865313"/>
            <a:ext cx="4073425" cy="4320480"/>
          </a:xfrm>
        </p:spPr>
      </p:pic>
    </p:spTree>
    <p:extLst>
      <p:ext uri="{BB962C8B-B14F-4D97-AF65-F5344CB8AC3E}">
        <p14:creationId xmlns:p14="http://schemas.microsoft.com/office/powerpoint/2010/main" val="351628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smtClean="0"/>
              <a:t>TUTTI AL MERCATINO SOLIDALE!</a:t>
            </a:r>
            <a:endParaRPr lang="it-IT" dirty="0"/>
          </a:p>
        </p:txBody>
      </p:sp>
      <p:pic>
        <p:nvPicPr>
          <p:cNvPr id="7" name="Segnaposto contenuto 6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57200" y="2348706"/>
            <a:ext cx="4038600" cy="3028950"/>
          </a:xfrm>
        </p:spPr>
      </p:pic>
      <p:pic>
        <p:nvPicPr>
          <p:cNvPr id="9" name="Segnaposto contenuto 8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348706"/>
            <a:ext cx="4038600" cy="3028950"/>
          </a:xfrm>
        </p:spPr>
      </p:pic>
    </p:spTree>
    <p:extLst>
      <p:ext uri="{BB962C8B-B14F-4D97-AF65-F5344CB8AC3E}">
        <p14:creationId xmlns:p14="http://schemas.microsoft.com/office/powerpoint/2010/main" val="616787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199</TotalTime>
  <Words>216</Words>
  <Application>Microsoft Office PowerPoint</Application>
  <PresentationFormat>Presentazione su schermo (4:3)</PresentationFormat>
  <Paragraphs>40</Paragraphs>
  <Slides>37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37</vt:i4>
      </vt:variant>
    </vt:vector>
  </HeadingPairs>
  <TitlesOfParts>
    <vt:vector size="38" baseType="lpstr">
      <vt:lpstr>Tema di Office</vt:lpstr>
      <vt:lpstr>CLASSI 2 A E 2 B PLESSO PIANO LAGO UDA 2 Incontri Ravvicinati con L’Ambiente  NATALE SOLIDALE: Viviamo il territorio (Dicembre/Gennaio) </vt:lpstr>
      <vt:lpstr>LAVORETTI DI NATALE: ADDOBBI PER L’ALBERO DI NATALE…</vt:lpstr>
      <vt:lpstr>…LE TEGOLINE…</vt:lpstr>
      <vt:lpstr>…I LAVORI CONTINUANO…</vt:lpstr>
      <vt:lpstr>LE PALLINE SONO TERMINATE!!</vt:lpstr>
      <vt:lpstr> WORKS IN PROGRESS…</vt:lpstr>
      <vt:lpstr>AVANTI TUTTA…</vt:lpstr>
      <vt:lpstr>ECCO LE TEGOLINE!</vt:lpstr>
      <vt:lpstr>TUTTI AL MERCATINO SOLIDALE!</vt:lpstr>
      <vt:lpstr>AL MERCATINO CI DIVERTIAMO CON LE BOLLE</vt:lpstr>
      <vt:lpstr>I NOSTRI SOGNI VOLANO IN CIELO CON LE LANTERNE AIRC…</vt:lpstr>
      <vt:lpstr>PARTENZA PER LE GALLERIE DEL SAN GIOVANNI…</vt:lpstr>
      <vt:lpstr>…IL VIAGGIO CONTINUA…</vt:lpstr>
      <vt:lpstr>ECCOCI GIUNTI NELLE VIE DI CATANZARO…</vt:lpstr>
      <vt:lpstr>NOI DAVANTI AL CAVATORE </vt:lpstr>
      <vt:lpstr>GALLERIE DEL SAN GIOVANNI…</vt:lpstr>
      <vt:lpstr>…DALLE GALLERIE ALLA CHIESA …</vt:lpstr>
      <vt:lpstr>…DI SAN GIOVANNI A CATANZARO…</vt:lpstr>
      <vt:lpstr>…CONTINUIAMO AD AMMIRARE LA CHIESA…</vt:lpstr>
      <vt:lpstr>INSIEME ALLA MOSTRA EUROPEA DEL PRESEPE…</vt:lpstr>
      <vt:lpstr>CHE BELLI !!!</vt:lpstr>
      <vt:lpstr>ECCO IL TEATRO…</vt:lpstr>
      <vt:lpstr>PRIMA DI ENTRARE CI RIPOSIAMO…</vt:lpstr>
      <vt:lpstr>NOI DENTRO IL TEATRO!</vt:lpstr>
      <vt:lpstr>LA MOSTRA DEL CINQUANTENARIO DI  TOTO’</vt:lpstr>
      <vt:lpstr>INSIEME A TOTO’…</vt:lpstr>
      <vt:lpstr>TUTTI A PRANZARE IN AGRITURISMO…</vt:lpstr>
      <vt:lpstr>…E DOPO… AL PARCO DELLA BIODIVESITÀ!</vt:lpstr>
      <vt:lpstr>  I CIGNI E LE PAPERELLE</vt:lpstr>
      <vt:lpstr>IL VIAGGIO STA PER TERMINARE…</vt:lpstr>
      <vt:lpstr>E IL TRAMONTO DI CATANZARO CI SALUTA.........fine!!</vt:lpstr>
      <vt:lpstr>RICOSTRUIAMO INSIEME IL NOSTRO PERCORSO</vt:lpstr>
      <vt:lpstr>REALIZZIAMO UNA PRESENTAZIONE</vt:lpstr>
      <vt:lpstr>IN POWER POINT</vt:lpstr>
      <vt:lpstr>INSIEME ALLE NOSTRE MAESTRE ROSETTA E MARISA</vt:lpstr>
      <vt:lpstr>IN LABORATORIO…</vt:lpstr>
      <vt:lpstr>BUONA VISIONE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Mara</dc:creator>
  <cp:lastModifiedBy>Mara</cp:lastModifiedBy>
  <cp:revision>23</cp:revision>
  <dcterms:created xsi:type="dcterms:W3CDTF">2018-01-23T17:32:34Z</dcterms:created>
  <dcterms:modified xsi:type="dcterms:W3CDTF">2018-01-25T16:35:40Z</dcterms:modified>
</cp:coreProperties>
</file>